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-14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2882B-8E94-45BB-81A8-AFC3A082882C}" type="datetimeFigureOut">
              <a:rPr lang="en-US" smtClean="0"/>
              <a:t>2/19/2019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E39D-1D6F-497F-A74A-AF11C50CD1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9249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2882B-8E94-45BB-81A8-AFC3A082882C}" type="datetimeFigureOut">
              <a:rPr lang="en-US" smtClean="0"/>
              <a:t>2/19/2019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E39D-1D6F-497F-A74A-AF11C50CD1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68271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2882B-8E94-45BB-81A8-AFC3A082882C}" type="datetimeFigureOut">
              <a:rPr lang="en-US" smtClean="0"/>
              <a:t>2/19/2019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E39D-1D6F-497F-A74A-AF11C50CD1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10959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2882B-8E94-45BB-81A8-AFC3A082882C}" type="datetimeFigureOut">
              <a:rPr lang="en-US" smtClean="0"/>
              <a:t>2/19/2019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E39D-1D6F-497F-A74A-AF11C50CD1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97387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2882B-8E94-45BB-81A8-AFC3A082882C}" type="datetimeFigureOut">
              <a:rPr lang="en-US" smtClean="0"/>
              <a:t>2/19/2019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E39D-1D6F-497F-A74A-AF11C50CD1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46921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2882B-8E94-45BB-81A8-AFC3A082882C}" type="datetimeFigureOut">
              <a:rPr lang="en-US" smtClean="0"/>
              <a:t>2/19/2019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E39D-1D6F-497F-A74A-AF11C50CD1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33733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2882B-8E94-45BB-81A8-AFC3A082882C}" type="datetimeFigureOut">
              <a:rPr lang="en-US" smtClean="0"/>
              <a:t>2/19/2019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E39D-1D6F-497F-A74A-AF11C50CD1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0708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2882B-8E94-45BB-81A8-AFC3A082882C}" type="datetimeFigureOut">
              <a:rPr lang="en-US" smtClean="0"/>
              <a:t>2/19/2019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E39D-1D6F-497F-A74A-AF11C50CD1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87718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2882B-8E94-45BB-81A8-AFC3A082882C}" type="datetimeFigureOut">
              <a:rPr lang="en-US" smtClean="0"/>
              <a:t>2/19/2019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E39D-1D6F-497F-A74A-AF11C50CD1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90028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2882B-8E94-45BB-81A8-AFC3A082882C}" type="datetimeFigureOut">
              <a:rPr lang="en-US" smtClean="0"/>
              <a:t>2/19/2019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E39D-1D6F-497F-A74A-AF11C50CD1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89779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2882B-8E94-45BB-81A8-AFC3A082882C}" type="datetimeFigureOut">
              <a:rPr lang="en-US" smtClean="0"/>
              <a:t>2/19/2019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E39D-1D6F-497F-A74A-AF11C50CD1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52802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C2882B-8E94-45BB-81A8-AFC3A082882C}" type="datetimeFigureOut">
              <a:rPr lang="en-US" smtClean="0"/>
              <a:t>2/19/2019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7FE39D-1D6F-497F-A74A-AF11C50CD1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40003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Operating System Installation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0685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Installations Strategies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Automation</a:t>
            </a:r>
          </a:p>
          <a:p>
            <a:pPr lvl="1"/>
            <a:r>
              <a:rPr lang="en-US" dirty="0" smtClean="0"/>
              <a:t>Linux has Kickstart</a:t>
            </a:r>
          </a:p>
          <a:p>
            <a:pPr lvl="1"/>
            <a:r>
              <a:rPr lang="en-US" dirty="0" smtClean="0"/>
              <a:t>What are some advantages?</a:t>
            </a:r>
          </a:p>
          <a:p>
            <a:pPr lvl="1"/>
            <a:r>
              <a:rPr lang="en-US" dirty="0" smtClean="0"/>
              <a:t>What are some disadvantages?</a:t>
            </a:r>
            <a:endParaRPr lang="en-US" dirty="0" smtClean="0"/>
          </a:p>
          <a:p>
            <a:r>
              <a:rPr lang="en-US" dirty="0" smtClean="0"/>
              <a:t>Cloning</a:t>
            </a:r>
          </a:p>
          <a:p>
            <a:pPr lvl="1"/>
            <a:r>
              <a:rPr lang="en-US" dirty="0" smtClean="0"/>
              <a:t>Linux has </a:t>
            </a:r>
            <a:r>
              <a:rPr lang="en-US" dirty="0" err="1" smtClean="0"/>
              <a:t>Clonezilla</a:t>
            </a:r>
            <a:endParaRPr lang="en-US" dirty="0" smtClean="0"/>
          </a:p>
          <a:p>
            <a:pPr lvl="1"/>
            <a:r>
              <a:rPr lang="en-US" dirty="0" smtClean="0"/>
              <a:t>Why is Automation better?</a:t>
            </a:r>
          </a:p>
          <a:p>
            <a:pPr lvl="1"/>
            <a:r>
              <a:rPr lang="en-US" dirty="0" smtClean="0"/>
              <a:t>What are some disadvantages?</a:t>
            </a:r>
            <a:endParaRPr lang="en-US" dirty="0"/>
          </a:p>
          <a:p>
            <a:r>
              <a:rPr lang="en-US" dirty="0" smtClean="0"/>
              <a:t>Manual</a:t>
            </a:r>
          </a:p>
          <a:p>
            <a:pPr lvl="1"/>
            <a:r>
              <a:rPr lang="en-US" dirty="0" smtClean="0"/>
              <a:t>What are some </a:t>
            </a:r>
            <a:r>
              <a:rPr lang="en-US" dirty="0" smtClean="0"/>
              <a:t>disadvantages?</a:t>
            </a:r>
          </a:p>
          <a:p>
            <a:pPr lvl="1"/>
            <a:r>
              <a:rPr lang="en-US" dirty="0" smtClean="0"/>
              <a:t>How </a:t>
            </a:r>
            <a:r>
              <a:rPr lang="en-US" smtClean="0"/>
              <a:t>can you make installs more </a:t>
            </a:r>
            <a:r>
              <a:rPr lang="en-US" dirty="0" smtClean="0"/>
              <a:t>consistent?</a:t>
            </a:r>
          </a:p>
        </p:txBody>
      </p:sp>
    </p:spTree>
    <p:extLst>
      <p:ext uri="{BB962C8B-B14F-4D97-AF65-F5344CB8AC3E}">
        <p14:creationId xmlns:p14="http://schemas.microsoft.com/office/powerpoint/2010/main" val="1175309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47</Words>
  <Application>Microsoft Office PowerPoint</Application>
  <PresentationFormat>On-screen Show (4:3)</PresentationFormat>
  <Paragraphs>13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Operating System Installation</vt:lpstr>
      <vt:lpstr>Installations Strategies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Operating System Installation</dc:title>
  <dc:creator>Staff</dc:creator>
  <cp:lastModifiedBy>Staff</cp:lastModifiedBy>
  <cp:revision>3</cp:revision>
  <dcterms:created xsi:type="dcterms:W3CDTF">2019-02-19T21:00:28Z</dcterms:created>
  <dcterms:modified xsi:type="dcterms:W3CDTF">2019-02-19T21:25:28Z</dcterms:modified>
</cp:coreProperties>
</file>